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1" r:id="rId6"/>
    <p:sldId id="262" r:id="rId7"/>
    <p:sldId id="260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0DA824-3E73-4680-A4FF-AE99833251FC}" type="datetimeFigureOut">
              <a:rPr lang="en-GB" smtClean="0"/>
              <a:t>12/04/2018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E53F71-E433-4925-876B-53F1FB7344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65145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3</a:t>
            </a:r>
            <a:r>
              <a:rPr lang="en-GB" baseline="30000" dirty="0"/>
              <a:t>rd</a:t>
            </a:r>
            <a:r>
              <a:rPr lang="en-GB" dirty="0"/>
              <a:t> point – It will also be responsible for switching between pages. </a:t>
            </a:r>
          </a:p>
          <a:p>
            <a:r>
              <a:rPr lang="en-GB" dirty="0"/>
              <a:t>4rd point – and making game bookings for customers/members and book events for only members</a:t>
            </a:r>
          </a:p>
          <a:p>
            <a:r>
              <a:rPr lang="en-GB" dirty="0"/>
              <a:t>The other 3 classes hold respective information that will be needed to view whenever the user decides to do so.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E53F71-E433-4925-876B-53F1FB7344E4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23685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1ABC9FED-39D6-411A-ACAB-B2AFC29FF4EB}" type="datetimeFigureOut">
              <a:rPr lang="en-GB" smtClean="0"/>
              <a:t>12/04/2018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1E66AADC-B6E4-49A6-B1BC-E118D859E3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6822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r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C9FED-39D6-411A-ACAB-B2AFC29FF4EB}" type="datetimeFigureOut">
              <a:rPr lang="en-GB" smtClean="0"/>
              <a:t>12/04/2018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AADC-B6E4-49A6-B1BC-E118D859E3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2467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r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C9FED-39D6-411A-ACAB-B2AFC29FF4EB}" type="datetimeFigureOut">
              <a:rPr lang="en-GB" smtClean="0"/>
              <a:t>12/04/2018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AADC-B6E4-49A6-B1BC-E118D859E3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4049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r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C9FED-39D6-411A-ACAB-B2AFC29FF4EB}" type="datetimeFigureOut">
              <a:rPr lang="en-GB" smtClean="0"/>
              <a:t>12/04/2018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AADC-B6E4-49A6-B1BC-E118D859E3E9}" type="slidenum">
              <a:rPr lang="en-GB" smtClean="0"/>
              <a:t>‹#›</a:t>
            </a:fld>
            <a:endParaRPr lang="en-GB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84719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r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C9FED-39D6-411A-ACAB-B2AFC29FF4EB}" type="datetimeFigureOut">
              <a:rPr lang="en-GB" smtClean="0"/>
              <a:t>12/04/2018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AADC-B6E4-49A6-B1BC-E118D859E3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8956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r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C9FED-39D6-411A-ACAB-B2AFC29FF4EB}" type="datetimeFigureOut">
              <a:rPr lang="en-GB" smtClean="0"/>
              <a:t>12/04/2018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AADC-B6E4-49A6-B1BC-E118D859E3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7068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r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C9FED-39D6-411A-ACAB-B2AFC29FF4EB}" type="datetimeFigureOut">
              <a:rPr lang="en-GB" smtClean="0"/>
              <a:t>12/04/2018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AADC-B6E4-49A6-B1BC-E118D859E3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4359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r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C9FED-39D6-411A-ACAB-B2AFC29FF4EB}" type="datetimeFigureOut">
              <a:rPr lang="en-GB" smtClean="0"/>
              <a:t>12/04/2018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AADC-B6E4-49A6-B1BC-E118D859E3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9250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r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C9FED-39D6-411A-ACAB-B2AFC29FF4EB}" type="datetimeFigureOut">
              <a:rPr lang="en-GB" smtClean="0"/>
              <a:t>12/04/2018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AADC-B6E4-49A6-B1BC-E118D859E3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1847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r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C9FED-39D6-411A-ACAB-B2AFC29FF4EB}" type="datetimeFigureOut">
              <a:rPr lang="en-GB" smtClean="0"/>
              <a:t>12/04/2018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AADC-B6E4-49A6-B1BC-E118D859E3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9628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r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C9FED-39D6-411A-ACAB-B2AFC29FF4EB}" type="datetimeFigureOut">
              <a:rPr lang="en-GB" smtClean="0"/>
              <a:t>12/04/2018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AADC-B6E4-49A6-B1BC-E118D859E3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1587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r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C9FED-39D6-411A-ACAB-B2AFC29FF4EB}" type="datetimeFigureOut">
              <a:rPr lang="en-GB" smtClean="0"/>
              <a:t>12/04/2018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AADC-B6E4-49A6-B1BC-E118D859E3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6639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r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C9FED-39D6-411A-ACAB-B2AFC29FF4EB}" type="datetimeFigureOut">
              <a:rPr lang="en-GB" smtClean="0"/>
              <a:t>12/04/2018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AADC-B6E4-49A6-B1BC-E118D859E3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425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r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C9FED-39D6-411A-ACAB-B2AFC29FF4EB}" type="datetimeFigureOut">
              <a:rPr lang="en-GB" smtClean="0"/>
              <a:t>12/04/2018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AADC-B6E4-49A6-B1BC-E118D859E3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8852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r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C9FED-39D6-411A-ACAB-B2AFC29FF4EB}" type="datetimeFigureOut">
              <a:rPr lang="en-GB" smtClean="0"/>
              <a:t>12/04/2018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AADC-B6E4-49A6-B1BC-E118D859E3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7178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r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C9FED-39D6-411A-ACAB-B2AFC29FF4EB}" type="datetimeFigureOut">
              <a:rPr lang="en-GB" smtClean="0"/>
              <a:t>12/04/2018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AADC-B6E4-49A6-B1BC-E118D859E3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0274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r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C9FED-39D6-411A-ACAB-B2AFC29FF4EB}" type="datetimeFigureOut">
              <a:rPr lang="en-GB" smtClean="0"/>
              <a:t>12/04/2018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AADC-B6E4-49A6-B1BC-E118D859E3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8048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r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BC9FED-39D6-411A-ACAB-B2AFC29FF4EB}" type="datetimeFigureOut">
              <a:rPr lang="en-GB" smtClean="0"/>
              <a:t>12/04/2018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66AADC-B6E4-49A6-B1BC-E118D859E3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05673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mc:AlternateContent xmlns:mc="http://schemas.openxmlformats.org/markup-compatibility/2006" xmlns:p14="http://schemas.microsoft.com/office/powerpoint/2010/main">
    <mc:Choice Requires="p14">
      <p:transition spd="slow">
        <p14:flip dir="r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1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7" Type="http://schemas.openxmlformats.org/officeDocument/2006/relationships/image" Target="../media/image3.png"/><Relationship Id="rId2" Type="http://schemas.microsoft.com/office/2007/relationships/media" Target="../media/media3.m4a"/><Relationship Id="rId1" Type="http://schemas.openxmlformats.org/officeDocument/2006/relationships/tags" Target="../tags/tag2.xml"/><Relationship Id="rId6" Type="http://schemas.openxmlformats.org/officeDocument/2006/relationships/image" Target="../media/image4.PNG"/><Relationship Id="rId5" Type="http://schemas.openxmlformats.org/officeDocument/2006/relationships/image" Target="../media/image1.jpe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audio" Target="../media/media4.m4a"/><Relationship Id="rId7" Type="http://schemas.openxmlformats.org/officeDocument/2006/relationships/image" Target="../media/image5.PNG"/><Relationship Id="rId2" Type="http://schemas.microsoft.com/office/2007/relationships/media" Target="../media/media4.m4a"/><Relationship Id="rId1" Type="http://schemas.openxmlformats.org/officeDocument/2006/relationships/tags" Target="../tags/tag3.xml"/><Relationship Id="rId6" Type="http://schemas.openxmlformats.org/officeDocument/2006/relationships/image" Target="../media/image1.jpeg"/><Relationship Id="rId5" Type="http://schemas.openxmlformats.org/officeDocument/2006/relationships/notesSlide" Target="../notesSlides/notesSlide1.xml"/><Relationship Id="rId10" Type="http://schemas.openxmlformats.org/officeDocument/2006/relationships/image" Target="../media/image3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7" Type="http://schemas.openxmlformats.org/officeDocument/2006/relationships/image" Target="../media/image3.png"/><Relationship Id="rId2" Type="http://schemas.microsoft.com/office/2007/relationships/media" Target="../media/media5.m4a"/><Relationship Id="rId1" Type="http://schemas.openxmlformats.org/officeDocument/2006/relationships/tags" Target="../tags/tag4.xml"/><Relationship Id="rId6" Type="http://schemas.openxmlformats.org/officeDocument/2006/relationships/image" Target="../media/image8.png"/><Relationship Id="rId5" Type="http://schemas.openxmlformats.org/officeDocument/2006/relationships/image" Target="../media/image1.jpeg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2" Type="http://schemas.microsoft.com/office/2007/relationships/media" Target="../media/media6.m4a"/><Relationship Id="rId1" Type="http://schemas.openxmlformats.org/officeDocument/2006/relationships/tags" Target="../tags/tag5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E251E7-369F-4CCA-8EDC-26267F00BEA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err="1"/>
              <a:t>Crc</a:t>
            </a:r>
            <a:r>
              <a:rPr lang="en-GB" dirty="0"/>
              <a:t> cards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F2BCD8-5B82-49D2-8D8F-16164995F9A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By – </a:t>
            </a:r>
            <a:r>
              <a:rPr lang="en-GB" dirty="0" err="1">
                <a:solidFill>
                  <a:schemeClr val="tx1"/>
                </a:solidFill>
              </a:rPr>
              <a:t>kanaga</a:t>
            </a:r>
            <a:r>
              <a:rPr lang="en-GB" dirty="0">
                <a:solidFill>
                  <a:schemeClr val="tx1"/>
                </a:solidFill>
              </a:rPr>
              <a:t> Manikandan </a:t>
            </a:r>
            <a:r>
              <a:rPr lang="en-GB" dirty="0" err="1">
                <a:solidFill>
                  <a:schemeClr val="tx1"/>
                </a:solidFill>
              </a:rPr>
              <a:t>solaikannan</a:t>
            </a:r>
            <a:r>
              <a:rPr lang="en-GB">
                <a:solidFill>
                  <a:schemeClr val="tx1"/>
                </a:solidFill>
              </a:rPr>
              <a:t> – q12389501</a:t>
            </a:r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050B841-12BF-4D15-8ACF-61097DBAEB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39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Tm="7469">
        <p14:flip dir="r"/>
      </p:transition>
    </mc:Choice>
    <mc:Fallback xmlns="">
      <p:transition spd="slow" advTm="746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D9927-4012-45D9-A72A-829061D30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403914"/>
            <a:ext cx="9905998" cy="1478570"/>
          </a:xfrm>
        </p:spPr>
        <p:txBody>
          <a:bodyPr/>
          <a:lstStyle/>
          <a:p>
            <a:r>
              <a:rPr lang="en-GB" dirty="0"/>
              <a:t>What are </a:t>
            </a:r>
            <a:r>
              <a:rPr lang="en-GB" dirty="0" err="1"/>
              <a:t>crc</a:t>
            </a:r>
            <a:r>
              <a:rPr lang="en-GB" dirty="0"/>
              <a:t> cards?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FD7FDD-52F4-41CC-9A8D-0E6454915B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82484"/>
            <a:ext cx="9905999" cy="4807565"/>
          </a:xfrm>
        </p:spPr>
        <p:txBody>
          <a:bodyPr>
            <a:normAutofit/>
          </a:bodyPr>
          <a:lstStyle/>
          <a:p>
            <a:r>
              <a:rPr lang="en-GB" dirty="0"/>
              <a:t>CRC stands for Class, Responsibility, Collaborator.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Gathers simple idea about classes’ functionality (Ambler n.d.).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Talking about how they were used.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A034EC4-BB62-4995-BE04-3EDF281EFBF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45734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Tm="41288">
        <p14:flip dir="l"/>
      </p:transition>
    </mc:Choice>
    <mc:Fallback xmlns="">
      <p:transition spd="slow" advTm="4128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6D1CAD82-373A-45CD-9A07-D10FA0957D04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62"/>
          <a:stretch/>
        </p:blipFill>
        <p:spPr>
          <a:xfrm>
            <a:off x="1141411" y="2249487"/>
            <a:ext cx="3494597" cy="3549650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5D262E6-F9BD-40C1-BD5E-220DCD510E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441237"/>
            <a:ext cx="9905998" cy="1478570"/>
          </a:xfrm>
        </p:spPr>
        <p:txBody>
          <a:bodyPr>
            <a:normAutofit/>
          </a:bodyPr>
          <a:lstStyle/>
          <a:p>
            <a:r>
              <a:rPr lang="en-GB" dirty="0"/>
              <a:t>How was it created?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AE610D-1734-44B5-AA19-0FF7EE8FA4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33256" y="2249487"/>
            <a:ext cx="6811347" cy="438457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GB" sz="2200" dirty="0"/>
              <a:t>Derived from user stories.</a:t>
            </a:r>
          </a:p>
          <a:p>
            <a:pPr>
              <a:lnSpc>
                <a:spcPct val="110000"/>
              </a:lnSpc>
            </a:pPr>
            <a:endParaRPr lang="en-GB" sz="2200" dirty="0"/>
          </a:p>
          <a:p>
            <a:pPr>
              <a:lnSpc>
                <a:spcPct val="110000"/>
              </a:lnSpc>
            </a:pPr>
            <a:endParaRPr lang="en-GB" sz="2200" dirty="0"/>
          </a:p>
          <a:p>
            <a:pPr>
              <a:lnSpc>
                <a:spcPct val="110000"/>
              </a:lnSpc>
            </a:pPr>
            <a:r>
              <a:rPr lang="en-GB" sz="2200" dirty="0"/>
              <a:t>An outline was drawn.</a:t>
            </a:r>
          </a:p>
          <a:p>
            <a:pPr>
              <a:lnSpc>
                <a:spcPct val="110000"/>
              </a:lnSpc>
            </a:pPr>
            <a:endParaRPr lang="en-GB" sz="2200" dirty="0"/>
          </a:p>
          <a:p>
            <a:pPr>
              <a:lnSpc>
                <a:spcPct val="110000"/>
              </a:lnSpc>
            </a:pPr>
            <a:endParaRPr lang="en-GB" sz="2200" dirty="0"/>
          </a:p>
          <a:p>
            <a:pPr>
              <a:lnSpc>
                <a:spcPct val="110000"/>
              </a:lnSpc>
            </a:pPr>
            <a:r>
              <a:rPr lang="en-GB" sz="2200" dirty="0"/>
              <a:t>All that was left was to materialise it.</a:t>
            </a:r>
          </a:p>
          <a:p>
            <a:pPr>
              <a:lnSpc>
                <a:spcPct val="110000"/>
              </a:lnSpc>
            </a:pPr>
            <a:endParaRPr lang="en-GB" sz="2000" dirty="0"/>
          </a:p>
          <a:p>
            <a:pPr>
              <a:lnSpc>
                <a:spcPct val="110000"/>
              </a:lnSpc>
            </a:pPr>
            <a:endParaRPr lang="en-GB" sz="2000" dirty="0"/>
          </a:p>
          <a:p>
            <a:pPr>
              <a:lnSpc>
                <a:spcPct val="110000"/>
              </a:lnSpc>
            </a:pPr>
            <a:endParaRPr lang="en-GB" sz="2000" dirty="0"/>
          </a:p>
          <a:p>
            <a:pPr>
              <a:lnSpc>
                <a:spcPct val="110000"/>
              </a:lnSpc>
            </a:pPr>
            <a:endParaRPr lang="en-GB" sz="2000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1F52F23-CF09-4B26-BCD1-2E680111DBB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00612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Tm="21383">
        <p14:flip dir="r"/>
      </p:transition>
    </mc:Choice>
    <mc:Fallback xmlns="">
      <p:transition spd="slow" advTm="2138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6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Content Placeholder 13">
            <a:extLst>
              <a:ext uri="{FF2B5EF4-FFF2-40B4-BE49-F238E27FC236}">
                <a16:creationId xmlns:a16="http://schemas.microsoft.com/office/drawing/2014/main" id="{278BD5BE-3C98-491C-8051-E412EECB11B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6040" y="2073641"/>
            <a:ext cx="4689234" cy="109024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0E2FD25-E6A1-485A-B104-368486AE98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369162"/>
            <a:ext cx="9905998" cy="1119387"/>
          </a:xfrm>
        </p:spPr>
        <p:txBody>
          <a:bodyPr>
            <a:normAutofit/>
          </a:bodyPr>
          <a:lstStyle/>
          <a:p>
            <a:r>
              <a:rPr lang="en-GB" dirty="0"/>
              <a:t>How did it assign responsibilities?</a:t>
            </a:r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5D2153CA-EE66-4C3F-8E05-76E3FB1398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488549"/>
            <a:ext cx="5557935" cy="516417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A couple of classes were formed based on the basic outline.</a:t>
            </a:r>
          </a:p>
          <a:p>
            <a:endParaRPr lang="en-US" dirty="0"/>
          </a:p>
          <a:p>
            <a:r>
              <a:rPr lang="en-US" dirty="0"/>
              <a:t>Responsibilities were assigned based on their functions.</a:t>
            </a:r>
          </a:p>
          <a:p>
            <a:endParaRPr lang="en-US" dirty="0"/>
          </a:p>
          <a:p>
            <a:r>
              <a:rPr lang="en-US" dirty="0"/>
              <a:t>Form Class - Responsible for processing user commands and pop up messages.</a:t>
            </a:r>
          </a:p>
          <a:p>
            <a:endParaRPr lang="en-US" dirty="0"/>
          </a:p>
          <a:p>
            <a:r>
              <a:rPr lang="en-US" dirty="0"/>
              <a:t>Database Class - Responsible for managing member details and making bookings.</a:t>
            </a:r>
          </a:p>
        </p:txBody>
      </p:sp>
      <p:pic>
        <p:nvPicPr>
          <p:cNvPr id="4" name="Picture 3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BD128F2E-4C40-4B85-B2FD-7709E69E480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412" y="3535188"/>
            <a:ext cx="4713862" cy="1357395"/>
          </a:xfrm>
          <a:prstGeom prst="rect">
            <a:avLst/>
          </a:prstGeom>
        </p:spPr>
      </p:pic>
      <p:pic>
        <p:nvPicPr>
          <p:cNvPr id="6" name="Picture 5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1F294CB6-9D22-45A1-B2EE-246BAA4C8A0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412" y="5263884"/>
            <a:ext cx="4713862" cy="1119387"/>
          </a:xfrm>
          <a:prstGeom prst="rect">
            <a:avLst/>
          </a:prstGeom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E8A51D4B-56B2-4FE8-BBE8-64A503FD91A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43886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Tm="44669">
        <p14:flip dir="l"/>
      </p:transition>
    </mc:Choice>
    <mc:Fallback xmlns="">
      <p:transition spd="slow" advTm="4466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30898D4B-F2A1-4130-B1F6-2F8CEB70E55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6172" y="2509935"/>
            <a:ext cx="5008196" cy="2668555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052A923-967A-4BCB-99DA-6A7628062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457200"/>
            <a:ext cx="9905998" cy="1222310"/>
          </a:xfrm>
        </p:spPr>
        <p:txBody>
          <a:bodyPr>
            <a:normAutofit/>
          </a:bodyPr>
          <a:lstStyle/>
          <a:p>
            <a:r>
              <a:rPr lang="en-GB" dirty="0"/>
              <a:t>How did it aid development?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24254C1-5924-4E5D-B5C9-DCA692A2FD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7632" y="1679510"/>
            <a:ext cx="5258368" cy="4721290"/>
          </a:xfrm>
        </p:spPr>
        <p:txBody>
          <a:bodyPr>
            <a:normAutofit/>
          </a:bodyPr>
          <a:lstStyle/>
          <a:p>
            <a:r>
              <a:rPr lang="en-US" dirty="0"/>
              <a:t>Helped create the class diagram.</a:t>
            </a:r>
          </a:p>
          <a:p>
            <a:endParaRPr lang="en-US" dirty="0"/>
          </a:p>
          <a:p>
            <a:r>
              <a:rPr lang="en-US" dirty="0"/>
              <a:t>Responsibilities helped to understand their purpose better.</a:t>
            </a:r>
          </a:p>
          <a:p>
            <a:endParaRPr lang="en-US" dirty="0"/>
          </a:p>
          <a:p>
            <a:r>
              <a:rPr lang="en-US" dirty="0"/>
              <a:t>Collaborations helped to understand their interactions better.</a:t>
            </a: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164BDD33-0D96-4100-AF0F-7F28564516E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72418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Tm="23786">
        <p14:flip dir="r"/>
      </p:transition>
    </mc:Choice>
    <mc:Fallback xmlns="">
      <p:transition spd="slow" advTm="2378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2" grpId="0"/>
      <p:bldP spid="10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C0FC8-5FE7-4F77-BD72-0CEF0B1A5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327514"/>
            <a:ext cx="9905998" cy="1478570"/>
          </a:xfrm>
        </p:spPr>
        <p:txBody>
          <a:bodyPr/>
          <a:lstStyle/>
          <a:p>
            <a:r>
              <a:rPr lang="en-GB" dirty="0"/>
              <a:t>Why were they used?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E73775-387F-4935-A019-C96B8393B5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06084"/>
            <a:ext cx="9905999" cy="4724402"/>
          </a:xfrm>
        </p:spPr>
        <p:txBody>
          <a:bodyPr/>
          <a:lstStyle/>
          <a:p>
            <a:r>
              <a:rPr lang="en-GB" dirty="0"/>
              <a:t>Easy to create due to simple design.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Convey more info and easily understandable.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Implement classes into the software easily.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B7AF1E43-0EC4-4117-82BF-B2B451216E7D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38648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Tm="39167">
        <p14:flip dir="l"/>
      </p:transition>
    </mc:Choice>
    <mc:Fallback xmlns="">
      <p:transition spd="slow" advTm="3916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2" grpId="0"/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63696-FAEE-41CF-9EDA-2CBA63BE2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93CF91-A0FE-41E4-831D-9F7654CF7F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AMBLER S., n.d. Class Responsibility Collaborator (CRC) Models: An Agile Introduction [viewed 11 April 2018]. Available from: http://www.agilemodeling.com/artifacts/crcModel.htm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D87A8A3-82AA-4694-9498-937B735E696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705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Tm="3349">
        <p14:flip dir="r"/>
      </p:transition>
    </mc:Choice>
    <mc:Fallback xmlns="">
      <p:transition spd="slow" advTm="334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4|10.8|16.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3.6|4.5|5.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4|6|6.5|9.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5.6|4.5|6.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|4.6|14.6|10.7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Trebuchet MS">
      <a:maj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240</TotalTime>
  <Words>266</Words>
  <Application>Microsoft Office PowerPoint</Application>
  <PresentationFormat>Widescreen</PresentationFormat>
  <Paragraphs>54</Paragraphs>
  <Slides>7</Slides>
  <Notes>1</Notes>
  <HiddenSlides>0</HiddenSlides>
  <MMClips>7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Trebuchet MS</vt:lpstr>
      <vt:lpstr>Circuit</vt:lpstr>
      <vt:lpstr>Crc cards</vt:lpstr>
      <vt:lpstr>What are crc cards?</vt:lpstr>
      <vt:lpstr>How was it created?</vt:lpstr>
      <vt:lpstr>How did it assign responsibilities?</vt:lpstr>
      <vt:lpstr>How did it aid development?</vt:lpstr>
      <vt:lpstr>Why were they used?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Crc cards</dc:title>
  <dc:creator>Kanaga Manikandan Solaikannan</dc:creator>
  <cp:lastModifiedBy>Kanaga Manikandan Solaikannan</cp:lastModifiedBy>
  <cp:revision>42</cp:revision>
  <dcterms:created xsi:type="dcterms:W3CDTF">2018-04-02T11:18:14Z</dcterms:created>
  <dcterms:modified xsi:type="dcterms:W3CDTF">2018-04-12T11:46:08Z</dcterms:modified>
</cp:coreProperties>
</file>

<file path=docProps/thumbnail.jpeg>
</file>